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2" r:id="rId2"/>
    <p:sldMasterId id="2147483650" r:id="rId3"/>
    <p:sldMasterId id="2147483654" r:id="rId4"/>
    <p:sldMasterId id="2147483670" r:id="rId5"/>
    <p:sldMasterId id="2147483656" r:id="rId6"/>
    <p:sldMasterId id="2147483658" r:id="rId7"/>
    <p:sldMasterId id="2147483660" r:id="rId8"/>
    <p:sldMasterId id="2147483662" r:id="rId9"/>
  </p:sldMasterIdLst>
  <p:notesMasterIdLst>
    <p:notesMasterId r:id="rId11"/>
  </p:notesMasterIdLst>
  <p:handoutMasterIdLst>
    <p:handoutMasterId r:id="rId12"/>
  </p:handoutMasterIdLst>
  <p:sldIdLst>
    <p:sldId id="52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2D"/>
    <a:srgbClr val="F6F7FC"/>
    <a:srgbClr val="0A314E"/>
    <a:srgbClr val="D300FF"/>
    <a:srgbClr val="D30041"/>
    <a:srgbClr val="D30000"/>
    <a:srgbClr val="D95EBD"/>
    <a:srgbClr val="D30026"/>
    <a:srgbClr val="F37626"/>
    <a:srgbClr val="B42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6411" autoAdjust="0"/>
  </p:normalViewPr>
  <p:slideViewPr>
    <p:cSldViewPr snapToGrid="0" snapToObjects="1">
      <p:cViewPr varScale="1">
        <p:scale>
          <a:sx n="137" d="100"/>
          <a:sy n="137" d="100"/>
        </p:scale>
        <p:origin x="-112" y="-1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34C1-CC89-CA4D-8677-01664D585377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0B0D-324E-3F4E-9ADD-0B53B6C2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0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CDC2A-9BCE-434A-819D-23183D1A0B4F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2731-DCC0-1C4B-B6B6-D2B7D26EE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30423"/>
            <a:ext cx="9144000" cy="857250"/>
          </a:xfrm>
        </p:spPr>
        <p:txBody>
          <a:bodyPr/>
          <a:lstStyle>
            <a:lvl1pPr>
              <a:defRPr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84430"/>
            <a:ext cx="9144000" cy="1546842"/>
          </a:xfrm>
        </p:spPr>
        <p:txBody>
          <a:bodyPr/>
          <a:lstStyle>
            <a:lvl1pPr marL="0" indent="0" algn="ctr">
              <a:buNone/>
              <a:defRPr sz="2400" spc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6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56204-38B3-0844-9F64-732BBD7A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4EC70-B430-964C-A0F8-10FB6154C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859282-D10C-924E-BF96-EDA9F518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1B2C-C551-6440-B929-8D9B00F98F9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753E55-C471-0140-9472-B0502B32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F074A-55EC-D248-935B-4495095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826-3A24-DD42-92B3-BCF80F84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6709"/>
            <a:ext cx="91440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28486"/>
            <a:ext cx="9144000" cy="6883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5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0227" y="92402"/>
            <a:ext cx="909377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Sponsor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5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1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71986"/>
            <a:ext cx="9144000" cy="20132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3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71986"/>
            <a:ext cx="9144000" cy="20132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61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8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7.xml"/><Relationship Id="rId3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Gradie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3428" y="1118501"/>
            <a:ext cx="3657145" cy="26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Open Sans Ligh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lnSpc>
          <a:spcPct val="110000"/>
        </a:lnSpc>
        <a:spcBef>
          <a:spcPct val="20000"/>
        </a:spcBef>
        <a:buFontTx/>
        <a:buNone/>
        <a:defRPr sz="2800" kern="1200" spc="50">
          <a:solidFill>
            <a:srgbClr val="F37626"/>
          </a:solidFill>
          <a:latin typeface="Open Sans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30423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46776"/>
            <a:ext cx="9144000" cy="156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064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spc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457200" rtl="0" eaLnBrk="1" latinLnBrk="0" hangingPunct="1">
        <a:lnSpc>
          <a:spcPct val="110000"/>
        </a:lnSpc>
        <a:spcBef>
          <a:spcPct val="20000"/>
        </a:spcBef>
        <a:buFontTx/>
        <a:buNone/>
        <a:defRPr sz="2400" kern="1200" spc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76707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28485"/>
            <a:ext cx="9144000" cy="68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714041"/>
            <a:ext cx="9144000" cy="14294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08" tIns="45704" rIns="91408" bIns="4570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30447" y="3379048"/>
            <a:ext cx="1283107" cy="230800"/>
          </a:xfrm>
          <a:prstGeom prst="rect">
            <a:avLst/>
          </a:prstGeom>
          <a:noFill/>
        </p:spPr>
        <p:txBody>
          <a:bodyPr wrap="square" lIns="91408" tIns="45704" rIns="91408" bIns="45704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2707084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75000"/>
            </a:schemeClr>
          </a:solidFill>
          <a:latin typeface="Open Sans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0C11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27" y="92402"/>
            <a:ext cx="909377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Sponsor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29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800" b="0" i="0" kern="1200">
          <a:solidFill>
            <a:srgbClr val="BFBF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>
              <a:lumMod val="75000"/>
            </a:schemeClr>
          </a:solidFill>
          <a:latin typeface="Open Sans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3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69059"/>
            <a:ext cx="9144000" cy="201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436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Open Sans Ligh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69059"/>
            <a:ext cx="9144000" cy="201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1729" y="774523"/>
            <a:ext cx="1940543" cy="13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04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Open Sans Ligh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69059"/>
            <a:ext cx="9144000" cy="201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20865"/>
      </p:ext>
    </p:extLst>
  </p:cSld>
  <p:clrMap bg1="dk1" tx1="lt1" bg2="dk2" tx2="lt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Open Sans Ligh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184400"/>
            <a:ext cx="9144000" cy="295910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08" tIns="45704" rIns="91408" bIns="4570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t="53830" r="21298" b="10631"/>
          <a:stretch/>
        </p:blipFill>
        <p:spPr>
          <a:xfrm>
            <a:off x="3230401" y="504654"/>
            <a:ext cx="2683199" cy="14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Open Sans Ligh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>
              <a:lumMod val="75000"/>
            </a:schemeClr>
          </a:solidFill>
          <a:latin typeface="Open Sans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31421-458F-A148-9D5F-B32A05562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98"/>
          <a:stretch/>
        </p:blipFill>
        <p:spPr>
          <a:xfrm>
            <a:off x="1149339" y="1413811"/>
            <a:ext cx="3853451" cy="2665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FE855A-F38F-A14F-8BDA-EC0E0304C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44"/>
          <a:stretch/>
        </p:blipFill>
        <p:spPr>
          <a:xfrm>
            <a:off x="5436352" y="1419497"/>
            <a:ext cx="2027421" cy="2659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4160"/>
            <a:ext cx="9144000" cy="857250"/>
          </a:xfrm>
        </p:spPr>
        <p:txBody>
          <a:bodyPr/>
          <a:lstStyle/>
          <a:p>
            <a:r>
              <a:rPr lang="en-US" dirty="0"/>
              <a:t>Rate today</a:t>
            </a:r>
            <a:r>
              <a:rPr lang="en-US" sz="1600" dirty="0"/>
              <a:t> </a:t>
            </a:r>
            <a:r>
              <a:rPr lang="en-US" dirty="0"/>
              <a:t>’s </a:t>
            </a:r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B9220209-4A62-B342-B343-8F7E2FDD88B6}"/>
              </a:ext>
            </a:extLst>
          </p:cNvPr>
          <p:cNvSpPr txBox="1">
            <a:spLocks/>
          </p:cNvSpPr>
          <p:nvPr/>
        </p:nvSpPr>
        <p:spPr>
          <a:xfrm>
            <a:off x="1149339" y="4175039"/>
            <a:ext cx="380053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Session page on conference website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DB54BD9C-9CD1-9744-9D24-D48CF9809631}"/>
              </a:ext>
            </a:extLst>
          </p:cNvPr>
          <p:cNvSpPr txBox="1">
            <a:spLocks/>
          </p:cNvSpPr>
          <p:nvPr/>
        </p:nvSpPr>
        <p:spPr>
          <a:xfrm>
            <a:off x="5547360" y="4175039"/>
            <a:ext cx="197684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O’Reilly Events App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DE6CA6E-04BB-8245-8A3B-B1FB568F84EC}"/>
              </a:ext>
            </a:extLst>
          </p:cNvPr>
          <p:cNvSpPr/>
          <p:nvPr/>
        </p:nvSpPr>
        <p:spPr>
          <a:xfrm>
            <a:off x="5757246" y="3729790"/>
            <a:ext cx="1497874" cy="400594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470E3EE-6A0B-CC43-8C41-89A3E4B86CB7}"/>
              </a:ext>
            </a:extLst>
          </p:cNvPr>
          <p:cNvGrpSpPr/>
          <p:nvPr/>
        </p:nvGrpSpPr>
        <p:grpSpPr>
          <a:xfrm>
            <a:off x="6882641" y="3134087"/>
            <a:ext cx="1178620" cy="825752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42A43637-5CBB-ED4F-88E6-20B7796F4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xmlns="" id="{A7988DFE-77A6-A94B-90D1-1B004DBA85C4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3BD2F38-1EA8-E44C-AB72-D173356E57C2}"/>
              </a:ext>
            </a:extLst>
          </p:cNvPr>
          <p:cNvGrpSpPr/>
          <p:nvPr/>
        </p:nvGrpSpPr>
        <p:grpSpPr>
          <a:xfrm rot="2034982">
            <a:off x="2035637" y="1828058"/>
            <a:ext cx="1178620" cy="825752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B884061D-5388-604E-B068-0967A1783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xmlns="" id="{90A556CD-B3D3-5D45-BC4E-F70E567F4F08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0764D3D-2213-5C4D-902C-1ED6AE5BEC51}"/>
              </a:ext>
            </a:extLst>
          </p:cNvPr>
          <p:cNvSpPr/>
          <p:nvPr/>
        </p:nvSpPr>
        <p:spPr>
          <a:xfrm>
            <a:off x="1040077" y="2043823"/>
            <a:ext cx="870260" cy="385461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Hold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ponsore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ponsor 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eet the Expe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gn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opic Tab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areer Z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7462</TotalTime>
  <Words>13</Words>
  <Application>Microsoft Macintosh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Hold Side</vt:lpstr>
      <vt:lpstr>Main Content</vt:lpstr>
      <vt:lpstr>Sponsored Slide</vt:lpstr>
      <vt:lpstr>Sponsor Level</vt:lpstr>
      <vt:lpstr>Blank</vt:lpstr>
      <vt:lpstr>Meet the Experts</vt:lpstr>
      <vt:lpstr>Ignite</vt:lpstr>
      <vt:lpstr>Topic Tables</vt:lpstr>
      <vt:lpstr>Career Zone</vt:lpstr>
      <vt:lpstr>Rate today ’s session</vt:lpstr>
    </vt:vector>
  </TitlesOfParts>
  <Company>O'Reilly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Good to the Network</dc:title>
  <dc:creator>Kenn Vondrak</dc:creator>
  <cp:lastModifiedBy>Carter Audra</cp:lastModifiedBy>
  <cp:revision>260</cp:revision>
  <cp:lastPrinted>2019-03-13T18:14:13Z</cp:lastPrinted>
  <dcterms:created xsi:type="dcterms:W3CDTF">2017-07-11T18:01:31Z</dcterms:created>
  <dcterms:modified xsi:type="dcterms:W3CDTF">2019-03-19T23:59:55Z</dcterms:modified>
</cp:coreProperties>
</file>